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7" d="100"/>
          <a:sy n="47" d="100"/>
        </p:scale>
        <p:origin x="42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media/image4.png>
</file>

<file path=ppt/media/image5.tiff>
</file>

<file path=ppt/media/image6.tiff>
</file>

<file path=ppt/media/image7.tiff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622B1-4B31-4D36-203E-E1571169AF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4CCD85-310B-0A5F-F185-6359CB4462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96529A-808A-2CDF-B6C7-4156C5F1A7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68C02-6CE5-4512-9CB8-AAB808F2E4B4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75196B-3FC6-1A6F-8B78-8F551A323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3332B-EB83-A00C-4823-6816D5345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72CB3-5DC2-4F0F-85DC-C4121B6894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2376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DB06D-117B-B329-BD40-3479A09E3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6A744F-E8FC-DE21-5599-9E1E014F00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A0F10-8777-EF2A-DCBD-F6C1545BD9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68C02-6CE5-4512-9CB8-AAB808F2E4B4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48889F-4A34-99EE-83B7-A2C024CB4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09ACC3-34AF-E979-2FE8-141542C8B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72CB3-5DC2-4F0F-85DC-C4121B6894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2265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5D97F57-4F05-D723-5B16-EA3521C86B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5ABB14-D316-A4A7-6796-B87A7AEAE7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74F0B8-75D6-F986-2FA0-15D87C3E1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68C02-6CE5-4512-9CB8-AAB808F2E4B4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B30BE8-4B9D-F392-712C-6638E77989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17A19C-4D11-1AE6-DF0D-A889C0723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72CB3-5DC2-4F0F-85DC-C4121B6894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248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AC915-2FC6-4630-3422-92F19EC20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6CCC7F-01E6-B250-9FF6-90C119CB9A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2CF150-3FDC-C807-7771-5B0A2A44D9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68C02-6CE5-4512-9CB8-AAB808F2E4B4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5875AC-2B33-FBE5-8DD0-BF1303C17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B16E70-DB62-5160-16E3-EB7BB5FFC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72CB3-5DC2-4F0F-85DC-C4121B6894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7416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6345D-4E03-ED7D-C211-93F64D560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AFA3CE-8FAF-B755-F6A5-C241F6CF63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E4B233-0D35-D9A8-39D2-031BD8F2CC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68C02-6CE5-4512-9CB8-AAB808F2E4B4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4856A7-5F98-3B75-E6B9-88214B54A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3A33BA-DDA7-4C1D-D16C-D488C66EA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72CB3-5DC2-4F0F-85DC-C4121B6894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0328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CB861-C22C-D21E-7252-3ECC9AED78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696E9-3334-88CC-DA0E-1978185A75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783F72-165D-E52B-289B-73C4EB00B2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BD02C0-D8BC-400E-8324-FC4C8D434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68C02-6CE5-4512-9CB8-AAB808F2E4B4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6B46FF-A4C3-5394-D63B-4027E8769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991AB9-4292-F7E9-764D-DF7EEDF91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72CB3-5DC2-4F0F-85DC-C4121B6894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2513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9F654-EA28-8FE6-7F9F-182CA4C10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B76EE9-E161-7766-0600-05B752DFEE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55E7BB-AD4B-E8DF-A39D-E2E11619AF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88C2342-770B-1C71-D95A-EFC695E3D3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E6487E-8BB5-B1DC-A697-47F7C63B6C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D1F2FC-1D6F-5D35-871E-D6CE5C4676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68C02-6CE5-4512-9CB8-AAB808F2E4B4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0FCD80-F340-309A-D217-0B26E228E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DC2047-BC1D-681B-F6C9-F45A8313DF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72CB3-5DC2-4F0F-85DC-C4121B6894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691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DAA97-9B16-BE1A-9164-FCC23ADD4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156086-D645-2826-70E9-9733FC903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68C02-6CE5-4512-9CB8-AAB808F2E4B4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8C6C8C-7ED0-F0EF-BF16-4ABBB7B3C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B420DB-198B-7FB5-0ED3-9A67EEFEB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72CB3-5DC2-4F0F-85DC-C4121B6894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8968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BF4759-024C-6A2B-C35C-B372AE0DB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68C02-6CE5-4512-9CB8-AAB808F2E4B4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447894-006A-BD2B-2255-A24CA9C67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04A6BA-AA04-4E64-721D-B9000E077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72CB3-5DC2-4F0F-85DC-C4121B6894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2076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56B2CD-77F2-D041-4B24-8BAC866C9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B867D2-3931-1EE9-A9BE-F2362C5905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E9730C-5C99-94AA-7A2B-10337CC996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E415E1-21B2-F479-9CB0-59707EB77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68C02-6CE5-4512-9CB8-AAB808F2E4B4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0AAA97-FAA4-4689-DA26-3A3DA415E4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0649A5-E82C-3F3A-9557-58BCBF487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72CB3-5DC2-4F0F-85DC-C4121B6894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2962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89C10-7013-7EDD-52FA-A447408B80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FC9B753-0BCF-71F3-66E5-51F6EE2135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DA800B-F32D-5452-DC1A-2A0272F5BB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AA5BA-62CE-CCB3-F46A-F9FFA0E1F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68C02-6CE5-4512-9CB8-AAB808F2E4B4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700E55-6293-EC50-B929-DC2BDD3EC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938901-33F4-0FF2-2634-209ADBA7A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72CB3-5DC2-4F0F-85DC-C4121B6894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754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32D0332-6EDE-A4D2-F34D-6FDEFE165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76ED38-73A0-3483-A934-D2AE99883E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5D409F-C5B3-C3CD-D29B-6F721EE109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A68C02-6CE5-4512-9CB8-AAB808F2E4B4}" type="datetimeFigureOut">
              <a:rPr lang="en-US" smtClean="0"/>
              <a:t>2/23/2023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6479B0-7F28-5870-73D5-FFEDE2A3A4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878802-9D88-F1B9-EB12-F20BABF659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C72CB3-5DC2-4F0F-85DC-C4121B6894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7691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1D1E545-6F00-A488-4AF6-EA915935F8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932" y="962025"/>
            <a:ext cx="4413568" cy="49339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0D4686E-47A6-2581-62B5-E5D01AD44161}"/>
              </a:ext>
            </a:extLst>
          </p:cNvPr>
          <p:cNvSpPr txBox="1"/>
          <p:nvPr/>
        </p:nvSpPr>
        <p:spPr>
          <a:xfrm>
            <a:off x="3083169" y="234462"/>
            <a:ext cx="3012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1. Parasitemia scatterplot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CAB6C4E-CF79-2499-2D88-F5C58E1885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500" y="1333500"/>
            <a:ext cx="7267575" cy="456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1117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F0C40B8-DDEB-9BB0-10B1-ECC0ED1114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4533" y="630143"/>
            <a:ext cx="5247467" cy="259364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23F4B79-4928-E3AE-7B1B-3C780521D992}"/>
              </a:ext>
            </a:extLst>
          </p:cNvPr>
          <p:cNvSpPr txBox="1"/>
          <p:nvPr/>
        </p:nvSpPr>
        <p:spPr>
          <a:xfrm>
            <a:off x="2368061" y="445477"/>
            <a:ext cx="5591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2. Boxplot on parasitemia with and without gametocytes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CE36B0C-1F42-94C9-9C1B-0CAF5C8761C6}"/>
              </a:ext>
            </a:extLst>
          </p:cNvPr>
          <p:cNvSpPr txBox="1"/>
          <p:nvPr/>
        </p:nvSpPr>
        <p:spPr>
          <a:xfrm>
            <a:off x="2231780" y="5049714"/>
            <a:ext cx="14302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Without gametocytes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13837E0-CE97-5BD1-2625-0E39EFB59513}"/>
              </a:ext>
            </a:extLst>
          </p:cNvPr>
          <p:cNvSpPr txBox="1"/>
          <p:nvPr/>
        </p:nvSpPr>
        <p:spPr>
          <a:xfrm>
            <a:off x="5945064" y="5049714"/>
            <a:ext cx="14302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Without gametocytes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DA91438-9B78-1ABE-3759-AD3E694ECBEC}"/>
              </a:ext>
            </a:extLst>
          </p:cNvPr>
          <p:cNvSpPr txBox="1"/>
          <p:nvPr/>
        </p:nvSpPr>
        <p:spPr>
          <a:xfrm>
            <a:off x="4032738" y="5037991"/>
            <a:ext cx="14302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With gametocytes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886E65A-C47E-EE04-DA4C-A229FEA08427}"/>
              </a:ext>
            </a:extLst>
          </p:cNvPr>
          <p:cNvSpPr txBox="1"/>
          <p:nvPr/>
        </p:nvSpPr>
        <p:spPr>
          <a:xfrm>
            <a:off x="7537938" y="5037990"/>
            <a:ext cx="14302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With gametocytes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85CB242-D09D-0B97-4F9F-AC2440E1E7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3520" y="999475"/>
            <a:ext cx="10480146" cy="5391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46207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55AC01C-F041-8470-8CDF-1110F782E8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323" y="978535"/>
            <a:ext cx="4976837" cy="48196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B1BE487-1F92-DCE4-6F87-5151FAC6F787}"/>
              </a:ext>
            </a:extLst>
          </p:cNvPr>
          <p:cNvSpPr txBox="1"/>
          <p:nvPr/>
        </p:nvSpPr>
        <p:spPr>
          <a:xfrm>
            <a:off x="2368061" y="445477"/>
            <a:ext cx="5591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2. Boxplot on parasitemia with age categories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62CCCED8-B5E8-4FED-EAE1-E5F37A5AB6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9798779"/>
              </p:ext>
            </p:extLst>
          </p:nvPr>
        </p:nvGraphicFramePr>
        <p:xfrm>
          <a:off x="8921261" y="1200312"/>
          <a:ext cx="2903416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1708">
                  <a:extLst>
                    <a:ext uri="{9D8B030D-6E8A-4147-A177-3AD203B41FA5}">
                      <a16:colId xmlns:a16="http://schemas.microsoft.com/office/drawing/2014/main" val="3629026499"/>
                    </a:ext>
                  </a:extLst>
                </a:gridCol>
                <a:gridCol w="1451708">
                  <a:extLst>
                    <a:ext uri="{9D8B030D-6E8A-4147-A177-3AD203B41FA5}">
                      <a16:colId xmlns:a16="http://schemas.microsoft.com/office/drawing/2014/main" val="25506725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Age value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Age category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68763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 &gt; 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60562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 – 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04704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 &gt; 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1497708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939DE89A-60A9-84FB-1BCC-358FE12952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8300" y="2362200"/>
            <a:ext cx="6743700" cy="449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7024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F32F8F8-32CF-B9F0-CF3A-A2CA82B34C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4472" y="247307"/>
            <a:ext cx="4780503" cy="2752237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5E4072E-AFEC-24FC-C57E-CC53AECED68E}"/>
              </a:ext>
            </a:extLst>
          </p:cNvPr>
          <p:cNvSpPr txBox="1"/>
          <p:nvPr/>
        </p:nvSpPr>
        <p:spPr>
          <a:xfrm>
            <a:off x="2368061" y="445477"/>
            <a:ext cx="55919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4. Boxplot on parasitemia with regions for both days</a:t>
            </a:r>
          </a:p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65514EB-E641-D2F5-E726-39759FE1169F}"/>
              </a:ext>
            </a:extLst>
          </p:cNvPr>
          <p:cNvSpPr txBox="1"/>
          <p:nvPr/>
        </p:nvSpPr>
        <p:spPr>
          <a:xfrm>
            <a:off x="9464724" y="3757246"/>
            <a:ext cx="233289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color corresponds to the region</a:t>
            </a:r>
          </a:p>
          <a:p>
            <a:pPr marL="342900" indent="-342900">
              <a:buAutoNum type="arabicPeriod"/>
            </a:pPr>
            <a:r>
              <a:rPr lang="en-US" dirty="0" err="1"/>
              <a:t>Alupe</a:t>
            </a:r>
            <a:endParaRPr lang="en-US" dirty="0"/>
          </a:p>
          <a:p>
            <a:pPr marL="342900" indent="-342900">
              <a:buAutoNum type="arabicPeriod"/>
            </a:pPr>
            <a:r>
              <a:rPr lang="en-US" dirty="0" err="1"/>
              <a:t>Obekai</a:t>
            </a:r>
            <a:endParaRPr lang="en-US" dirty="0"/>
          </a:p>
          <a:p>
            <a:pPr marL="342900" indent="-342900">
              <a:buAutoNum type="arabicPeriod"/>
            </a:pPr>
            <a:r>
              <a:rPr lang="en-US" dirty="0" err="1"/>
              <a:t>Amkura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3E8FD1C-1D82-F84E-FC0B-0A3500747D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025" y="839620"/>
            <a:ext cx="8907118" cy="5572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36140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195</TotalTime>
  <Words>64</Words>
  <Application>Microsoft Office PowerPoint</Application>
  <PresentationFormat>Widescreen</PresentationFormat>
  <Paragraphs>20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Maina</dc:creator>
  <cp:lastModifiedBy>Michael Maina</cp:lastModifiedBy>
  <cp:revision>3</cp:revision>
  <dcterms:created xsi:type="dcterms:W3CDTF">2023-02-23T08:07:23Z</dcterms:created>
  <dcterms:modified xsi:type="dcterms:W3CDTF">2023-02-23T16:51:38Z</dcterms:modified>
</cp:coreProperties>
</file>

<file path=docProps/thumbnail.jpeg>
</file>